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5143500" type="screen16x9"/>
  <p:notesSz cx="6858000" cy="9144000"/>
  <p:defaultTextStyle>
    <a:defPPr>
      <a:defRPr lang="es-ES"/>
    </a:defPPr>
    <a:lvl1pPr marL="0" algn="l" defTabSz="1072661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1pPr>
    <a:lvl2pPr marL="536331" algn="l" defTabSz="1072661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2pPr>
    <a:lvl3pPr marL="1072661" algn="l" defTabSz="1072661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3pPr>
    <a:lvl4pPr marL="1608992" algn="l" defTabSz="1072661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4pPr>
    <a:lvl5pPr marL="2145322" algn="l" defTabSz="1072661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5pPr>
    <a:lvl6pPr marL="2681653" algn="l" defTabSz="1072661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6pPr>
    <a:lvl7pPr marL="3217983" algn="l" defTabSz="1072661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7pPr>
    <a:lvl8pPr marL="3754311" algn="l" defTabSz="1072661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8pPr>
    <a:lvl9pPr marL="4290643" algn="l" defTabSz="1072661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1302" y="-144"/>
      </p:cViewPr>
      <p:guideLst>
        <p:guide orient="horz" pos="1621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1" y="1597824"/>
            <a:ext cx="7772400" cy="110251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2" y="2914657"/>
            <a:ext cx="6400801" cy="131444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363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726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089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453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816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179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754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2906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70214-8D15-4D00-885B-EA94E2F17950}" type="datetimeFigureOut">
              <a:rPr lang="es-ES" smtClean="0"/>
              <a:pPr/>
              <a:t>22/09/2022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37479-1BF5-4436-B705-E9E02A5F198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70214-8D15-4D00-885B-EA94E2F17950}" type="datetimeFigureOut">
              <a:rPr lang="es-ES" smtClean="0"/>
              <a:pPr/>
              <a:t>22/09/2022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37479-1BF5-4436-B705-E9E02A5F198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2" y="205985"/>
            <a:ext cx="2057401" cy="438864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05985"/>
            <a:ext cx="6019800" cy="438864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70214-8D15-4D00-885B-EA94E2F17950}" type="datetimeFigureOut">
              <a:rPr lang="es-ES" smtClean="0"/>
              <a:pPr/>
              <a:t>22/09/2022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37479-1BF5-4436-B705-E9E02A5F198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70214-8D15-4D00-885B-EA94E2F17950}" type="datetimeFigureOut">
              <a:rPr lang="es-ES" smtClean="0"/>
              <a:pPr/>
              <a:t>22/09/2022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37479-1BF5-4436-B705-E9E02A5F198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7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180036"/>
            <a:ext cx="7772400" cy="1125139"/>
          </a:xfrm>
        </p:spPr>
        <p:txBody>
          <a:bodyPr anchor="b"/>
          <a:lstStyle>
            <a:lvl1pPr marL="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1pPr>
            <a:lvl2pPr marL="53633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72661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0899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214532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68165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321798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75431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429064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70214-8D15-4D00-885B-EA94E2F17950}" type="datetimeFigureOut">
              <a:rPr lang="es-ES" smtClean="0"/>
              <a:pPr/>
              <a:t>22/09/2022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37479-1BF5-4436-B705-E9E02A5F198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2" y="1200154"/>
            <a:ext cx="4038599" cy="339447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3" y="1200154"/>
            <a:ext cx="4038599" cy="339447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70214-8D15-4D00-885B-EA94E2F17950}" type="datetimeFigureOut">
              <a:rPr lang="es-ES" smtClean="0"/>
              <a:pPr/>
              <a:t>22/09/2022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37479-1BF5-4436-B705-E9E02A5F198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2" y="1151337"/>
            <a:ext cx="4040189" cy="479821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36331" indent="0">
              <a:buNone/>
              <a:defRPr sz="2500" b="1"/>
            </a:lvl2pPr>
            <a:lvl3pPr marL="1072661" indent="0">
              <a:buNone/>
              <a:defRPr sz="2200" b="1"/>
            </a:lvl3pPr>
            <a:lvl4pPr marL="1608992" indent="0">
              <a:buNone/>
              <a:defRPr sz="1900" b="1"/>
            </a:lvl4pPr>
            <a:lvl5pPr marL="2145322" indent="0">
              <a:buNone/>
              <a:defRPr sz="1900" b="1"/>
            </a:lvl5pPr>
            <a:lvl6pPr marL="2681653" indent="0">
              <a:buNone/>
              <a:defRPr sz="1900" b="1"/>
            </a:lvl6pPr>
            <a:lvl7pPr marL="3217983" indent="0">
              <a:buNone/>
              <a:defRPr sz="1900" b="1"/>
            </a:lvl7pPr>
            <a:lvl8pPr marL="3754311" indent="0">
              <a:buNone/>
              <a:defRPr sz="1900" b="1"/>
            </a:lvl8pPr>
            <a:lvl9pPr marL="4290643" indent="0">
              <a:buNone/>
              <a:defRPr sz="19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2" y="1631158"/>
            <a:ext cx="4040189" cy="2963465"/>
          </a:xfrm>
        </p:spPr>
        <p:txBody>
          <a:bodyPr/>
          <a:lstStyle>
            <a:lvl1pPr>
              <a:defRPr sz="2800"/>
            </a:lvl1pPr>
            <a:lvl2pPr>
              <a:defRPr sz="25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30" y="1151337"/>
            <a:ext cx="4041775" cy="479821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36331" indent="0">
              <a:buNone/>
              <a:defRPr sz="2500" b="1"/>
            </a:lvl2pPr>
            <a:lvl3pPr marL="1072661" indent="0">
              <a:buNone/>
              <a:defRPr sz="2200" b="1"/>
            </a:lvl3pPr>
            <a:lvl4pPr marL="1608992" indent="0">
              <a:buNone/>
              <a:defRPr sz="1900" b="1"/>
            </a:lvl4pPr>
            <a:lvl5pPr marL="2145322" indent="0">
              <a:buNone/>
              <a:defRPr sz="1900" b="1"/>
            </a:lvl5pPr>
            <a:lvl6pPr marL="2681653" indent="0">
              <a:buNone/>
              <a:defRPr sz="1900" b="1"/>
            </a:lvl6pPr>
            <a:lvl7pPr marL="3217983" indent="0">
              <a:buNone/>
              <a:defRPr sz="1900" b="1"/>
            </a:lvl7pPr>
            <a:lvl8pPr marL="3754311" indent="0">
              <a:buNone/>
              <a:defRPr sz="1900" b="1"/>
            </a:lvl8pPr>
            <a:lvl9pPr marL="4290643" indent="0">
              <a:buNone/>
              <a:defRPr sz="19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30" y="1631158"/>
            <a:ext cx="4041775" cy="2963465"/>
          </a:xfrm>
        </p:spPr>
        <p:txBody>
          <a:bodyPr/>
          <a:lstStyle>
            <a:lvl1pPr>
              <a:defRPr sz="2800"/>
            </a:lvl1pPr>
            <a:lvl2pPr>
              <a:defRPr sz="25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70214-8D15-4D00-885B-EA94E2F17950}" type="datetimeFigureOut">
              <a:rPr lang="es-ES" smtClean="0"/>
              <a:pPr/>
              <a:t>22/09/2022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37479-1BF5-4436-B705-E9E02A5F198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70214-8D15-4D00-885B-EA94E2F17950}" type="datetimeFigureOut">
              <a:rPr lang="es-ES" smtClean="0"/>
              <a:pPr/>
              <a:t>22/09/2022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37479-1BF5-4436-B705-E9E02A5F198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70214-8D15-4D00-885B-EA94E2F17950}" type="datetimeFigureOut">
              <a:rPr lang="es-ES" smtClean="0"/>
              <a:pPr/>
              <a:t>22/09/2022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37479-1BF5-4436-B705-E9E02A5F198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2" y="204792"/>
            <a:ext cx="3008313" cy="871536"/>
          </a:xfrm>
        </p:spPr>
        <p:txBody>
          <a:bodyPr anchor="b"/>
          <a:lstStyle>
            <a:lvl1pPr algn="l">
              <a:defRPr sz="25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1" y="204789"/>
            <a:ext cx="5111750" cy="4389837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2" y="1076329"/>
            <a:ext cx="3008313" cy="3518298"/>
          </a:xfrm>
        </p:spPr>
        <p:txBody>
          <a:bodyPr/>
          <a:lstStyle>
            <a:lvl1pPr marL="0" indent="0">
              <a:buNone/>
              <a:defRPr sz="1500"/>
            </a:lvl1pPr>
            <a:lvl2pPr marL="536331" indent="0">
              <a:buNone/>
              <a:defRPr sz="1500"/>
            </a:lvl2pPr>
            <a:lvl3pPr marL="1072661" indent="0">
              <a:buNone/>
              <a:defRPr sz="1200"/>
            </a:lvl3pPr>
            <a:lvl4pPr marL="1608992" indent="0">
              <a:buNone/>
              <a:defRPr sz="1100"/>
            </a:lvl4pPr>
            <a:lvl5pPr marL="2145322" indent="0">
              <a:buNone/>
              <a:defRPr sz="1100"/>
            </a:lvl5pPr>
            <a:lvl6pPr marL="2681653" indent="0">
              <a:buNone/>
              <a:defRPr sz="1100"/>
            </a:lvl6pPr>
            <a:lvl7pPr marL="3217983" indent="0">
              <a:buNone/>
              <a:defRPr sz="1100"/>
            </a:lvl7pPr>
            <a:lvl8pPr marL="3754311" indent="0">
              <a:buNone/>
              <a:defRPr sz="1100"/>
            </a:lvl8pPr>
            <a:lvl9pPr marL="4290643" indent="0">
              <a:buNone/>
              <a:defRPr sz="11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70214-8D15-4D00-885B-EA94E2F17950}" type="datetimeFigureOut">
              <a:rPr lang="es-ES" smtClean="0"/>
              <a:pPr/>
              <a:t>22/09/2022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37479-1BF5-4436-B705-E9E02A5F198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3600452"/>
            <a:ext cx="5486400" cy="425054"/>
          </a:xfrm>
        </p:spPr>
        <p:txBody>
          <a:bodyPr anchor="b"/>
          <a:lstStyle>
            <a:lvl1pPr algn="l">
              <a:defRPr sz="25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1"/>
          </a:xfrm>
        </p:spPr>
        <p:txBody>
          <a:bodyPr/>
          <a:lstStyle>
            <a:lvl1pPr marL="0" indent="0">
              <a:buNone/>
              <a:defRPr sz="3900"/>
            </a:lvl1pPr>
            <a:lvl2pPr marL="536331" indent="0">
              <a:buNone/>
              <a:defRPr sz="3200"/>
            </a:lvl2pPr>
            <a:lvl3pPr marL="1072661" indent="0">
              <a:buNone/>
              <a:defRPr sz="2800"/>
            </a:lvl3pPr>
            <a:lvl4pPr marL="1608992" indent="0">
              <a:buNone/>
              <a:defRPr sz="2500"/>
            </a:lvl4pPr>
            <a:lvl5pPr marL="2145322" indent="0">
              <a:buNone/>
              <a:defRPr sz="2500"/>
            </a:lvl5pPr>
            <a:lvl6pPr marL="2681653" indent="0">
              <a:buNone/>
              <a:defRPr sz="2500"/>
            </a:lvl6pPr>
            <a:lvl7pPr marL="3217983" indent="0">
              <a:buNone/>
              <a:defRPr sz="2500"/>
            </a:lvl7pPr>
            <a:lvl8pPr marL="3754311" indent="0">
              <a:buNone/>
              <a:defRPr sz="2500"/>
            </a:lvl8pPr>
            <a:lvl9pPr marL="4290643" indent="0">
              <a:buNone/>
              <a:defRPr sz="25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4025506"/>
            <a:ext cx="5486400" cy="603648"/>
          </a:xfrm>
        </p:spPr>
        <p:txBody>
          <a:bodyPr/>
          <a:lstStyle>
            <a:lvl1pPr marL="0" indent="0">
              <a:buNone/>
              <a:defRPr sz="1500"/>
            </a:lvl1pPr>
            <a:lvl2pPr marL="536331" indent="0">
              <a:buNone/>
              <a:defRPr sz="1500"/>
            </a:lvl2pPr>
            <a:lvl3pPr marL="1072661" indent="0">
              <a:buNone/>
              <a:defRPr sz="1200"/>
            </a:lvl3pPr>
            <a:lvl4pPr marL="1608992" indent="0">
              <a:buNone/>
              <a:defRPr sz="1100"/>
            </a:lvl4pPr>
            <a:lvl5pPr marL="2145322" indent="0">
              <a:buNone/>
              <a:defRPr sz="1100"/>
            </a:lvl5pPr>
            <a:lvl6pPr marL="2681653" indent="0">
              <a:buNone/>
              <a:defRPr sz="1100"/>
            </a:lvl6pPr>
            <a:lvl7pPr marL="3217983" indent="0">
              <a:buNone/>
              <a:defRPr sz="1100"/>
            </a:lvl7pPr>
            <a:lvl8pPr marL="3754311" indent="0">
              <a:buNone/>
              <a:defRPr sz="1100"/>
            </a:lvl8pPr>
            <a:lvl9pPr marL="4290643" indent="0">
              <a:buNone/>
              <a:defRPr sz="11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70214-8D15-4D00-885B-EA94E2F17950}" type="datetimeFigureOut">
              <a:rPr lang="es-ES" smtClean="0"/>
              <a:pPr/>
              <a:t>22/09/2022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37479-1BF5-4436-B705-E9E02A5F198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2" y="205982"/>
            <a:ext cx="8229601" cy="857248"/>
          </a:xfrm>
          <a:prstGeom prst="rect">
            <a:avLst/>
          </a:prstGeom>
        </p:spPr>
        <p:txBody>
          <a:bodyPr vert="horz" lIns="107267" tIns="53633" rIns="107267" bIns="53633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2" y="1200154"/>
            <a:ext cx="8229601" cy="3394472"/>
          </a:xfrm>
          <a:prstGeom prst="rect">
            <a:avLst/>
          </a:prstGeom>
        </p:spPr>
        <p:txBody>
          <a:bodyPr vert="horz" lIns="107267" tIns="53633" rIns="107267" bIns="53633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2" y="4767267"/>
            <a:ext cx="2133601" cy="273845"/>
          </a:xfrm>
          <a:prstGeom prst="rect">
            <a:avLst/>
          </a:prstGeom>
        </p:spPr>
        <p:txBody>
          <a:bodyPr vert="horz" lIns="107267" tIns="53633" rIns="107267" bIns="53633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370214-8D15-4D00-885B-EA94E2F17950}" type="datetimeFigureOut">
              <a:rPr lang="es-ES" smtClean="0"/>
              <a:pPr/>
              <a:t>22/09/2022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1" y="4767267"/>
            <a:ext cx="2895600" cy="273845"/>
          </a:xfrm>
          <a:prstGeom prst="rect">
            <a:avLst/>
          </a:prstGeom>
        </p:spPr>
        <p:txBody>
          <a:bodyPr vert="horz" lIns="107267" tIns="53633" rIns="107267" bIns="53633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2" y="4767267"/>
            <a:ext cx="2133601" cy="273845"/>
          </a:xfrm>
          <a:prstGeom prst="rect">
            <a:avLst/>
          </a:prstGeom>
        </p:spPr>
        <p:txBody>
          <a:bodyPr vert="horz" lIns="107267" tIns="53633" rIns="107267" bIns="53633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437479-1BF5-4436-B705-E9E02A5F198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72661" rtl="0" eaLnBrk="1" latinLnBrk="0" hangingPunct="1">
        <a:spcBef>
          <a:spcPct val="0"/>
        </a:spcBef>
        <a:buNone/>
        <a:defRPr sz="5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2248" indent="-402248" algn="l" defTabSz="1072661" rtl="0" eaLnBrk="1" latinLnBrk="0" hangingPunct="1">
        <a:spcBef>
          <a:spcPct val="20000"/>
        </a:spcBef>
        <a:buFont typeface="Arial" pitchFamily="34" charset="0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1pPr>
      <a:lvl2pPr marL="871536" indent="-335206" algn="l" defTabSz="1072661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40826" indent="-268165" algn="l" defTabSz="1072661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877155" indent="-268165" algn="l" defTabSz="1072661" rtl="0" eaLnBrk="1" latinLnBrk="0" hangingPunct="1">
        <a:spcBef>
          <a:spcPct val="20000"/>
        </a:spcBef>
        <a:buFont typeface="Arial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413487" indent="-268165" algn="l" defTabSz="1072661" rtl="0" eaLnBrk="1" latinLnBrk="0" hangingPunct="1">
        <a:spcBef>
          <a:spcPct val="20000"/>
        </a:spcBef>
        <a:buFont typeface="Arial" pitchFamily="34" charset="0"/>
        <a:buChar char="»"/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2949817" indent="-268165" algn="l" defTabSz="1072661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486149" indent="-268165" algn="l" defTabSz="1072661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022478" indent="-268165" algn="l" defTabSz="1072661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4558807" indent="-268165" algn="l" defTabSz="1072661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1072661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36331" algn="l" defTabSz="1072661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072661" algn="l" defTabSz="1072661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608992" algn="l" defTabSz="1072661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145322" algn="l" defTabSz="1072661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681653" algn="l" defTabSz="1072661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17983" algn="l" defTabSz="1072661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54311" algn="l" defTabSz="1072661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90643" algn="l" defTabSz="1072661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"/>
          <p:cNvSpPr/>
          <p:nvPr/>
        </p:nvSpPr>
        <p:spPr>
          <a:xfrm>
            <a:off x="1" y="0"/>
            <a:ext cx="9144000" cy="5143500"/>
          </a:xfrm>
          <a:prstGeom prst="rect">
            <a:avLst/>
          </a:prstGeom>
          <a:solidFill>
            <a:schemeClr val="accent1">
              <a:alpha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3" tIns="45711" rIns="91423" bIns="45711" rtlCol="0" anchor="ctr"/>
          <a:lstStyle/>
          <a:p>
            <a:pPr algn="ctr"/>
            <a:endParaRPr lang="es-ES" dirty="0"/>
          </a:p>
        </p:txBody>
      </p:sp>
      <p:sp>
        <p:nvSpPr>
          <p:cNvPr id="1026" name="AutoShape 2" descr="La Fiscalía del Supremo pide inadmitir la querella contra Ayuso por la  gestión de la pandemia de la covid - Libertad Digital"/>
          <p:cNvSpPr>
            <a:spLocks noChangeAspect="1" noChangeArrowheads="1"/>
          </p:cNvSpPr>
          <p:nvPr/>
        </p:nvSpPr>
        <p:spPr bwMode="auto">
          <a:xfrm>
            <a:off x="155576" y="-108342"/>
            <a:ext cx="304801" cy="228601"/>
          </a:xfrm>
          <a:prstGeom prst="rect">
            <a:avLst/>
          </a:prstGeom>
          <a:noFill/>
        </p:spPr>
        <p:txBody>
          <a:bodyPr vert="horz" wrap="square" lIns="107267" tIns="53633" rIns="107267" bIns="53633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0" name="AutoShape 6" descr="Trump anuncia que Israel y Sudán acordaron normalizar relaciones | CNN"/>
          <p:cNvSpPr>
            <a:spLocks noChangeAspect="1" noChangeArrowheads="1"/>
          </p:cNvSpPr>
          <p:nvPr/>
        </p:nvSpPr>
        <p:spPr bwMode="auto">
          <a:xfrm>
            <a:off x="155576" y="-108342"/>
            <a:ext cx="304801" cy="228601"/>
          </a:xfrm>
          <a:prstGeom prst="rect">
            <a:avLst/>
          </a:prstGeom>
          <a:noFill/>
        </p:spPr>
        <p:txBody>
          <a:bodyPr vert="horz" wrap="square" lIns="107267" tIns="53633" rIns="107267" bIns="53633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4" name="AutoShape 10" descr="Angela Merkel - Wikipedia, la enciclopedia libre"/>
          <p:cNvSpPr>
            <a:spLocks noChangeAspect="1" noChangeArrowheads="1"/>
          </p:cNvSpPr>
          <p:nvPr/>
        </p:nvSpPr>
        <p:spPr bwMode="auto">
          <a:xfrm>
            <a:off x="155576" y="-108342"/>
            <a:ext cx="304801" cy="228601"/>
          </a:xfrm>
          <a:prstGeom prst="rect">
            <a:avLst/>
          </a:prstGeom>
          <a:noFill/>
        </p:spPr>
        <p:txBody>
          <a:bodyPr vert="horz" wrap="square" lIns="107267" tIns="53633" rIns="107267" bIns="53633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8" name="17 CuadroTexto"/>
          <p:cNvSpPr txBox="1"/>
          <p:nvPr/>
        </p:nvSpPr>
        <p:spPr>
          <a:xfrm>
            <a:off x="251520" y="2067694"/>
            <a:ext cx="2664296" cy="1619787"/>
          </a:xfrm>
          <a:prstGeom prst="rect">
            <a:avLst/>
          </a:prstGeom>
          <a:noFill/>
        </p:spPr>
        <p:txBody>
          <a:bodyPr wrap="square" lIns="141083" tIns="70541" rIns="141083" bIns="70541" rtlCol="0">
            <a:spAutoFit/>
          </a:bodyPr>
          <a:lstStyle/>
          <a:p>
            <a:r>
              <a:rPr lang="es-ES" sz="2400" b="1" dirty="0" smtClean="0"/>
              <a:t>Iglesia, ¿qué estás dispuesta a escuchar de ti misma?</a:t>
            </a:r>
            <a:endParaRPr lang="es-ES" sz="2400" b="1" dirty="0"/>
          </a:p>
        </p:txBody>
      </p:sp>
      <p:sp>
        <p:nvSpPr>
          <p:cNvPr id="20" name="19 CuadroTexto"/>
          <p:cNvSpPr txBox="1"/>
          <p:nvPr/>
        </p:nvSpPr>
        <p:spPr>
          <a:xfrm>
            <a:off x="611560" y="3850866"/>
            <a:ext cx="1440160" cy="881124"/>
          </a:xfrm>
          <a:prstGeom prst="rect">
            <a:avLst/>
          </a:prstGeom>
          <a:noFill/>
        </p:spPr>
        <p:txBody>
          <a:bodyPr wrap="square" lIns="141083" tIns="70541" rIns="141083" bIns="70541" rtlCol="0">
            <a:spAutoFit/>
          </a:bodyPr>
          <a:lstStyle/>
          <a:p>
            <a:r>
              <a:rPr lang="es-ES_tradnl" sz="2400" b="1" dirty="0" smtClean="0">
                <a:solidFill>
                  <a:schemeClr val="accent2">
                    <a:lumMod val="50000"/>
                  </a:schemeClr>
                </a:solidFill>
              </a:rPr>
              <a:t>Cristina </a:t>
            </a:r>
            <a:r>
              <a:rPr lang="es-ES_tradnl" sz="2400" b="1" dirty="0" err="1" smtClean="0">
                <a:solidFill>
                  <a:schemeClr val="accent2">
                    <a:lumMod val="50000"/>
                  </a:schemeClr>
                </a:solidFill>
              </a:rPr>
              <a:t>Inogés</a:t>
            </a:r>
            <a:endParaRPr lang="es-ES" sz="2400" dirty="0"/>
          </a:p>
        </p:txBody>
      </p:sp>
      <p:pic>
        <p:nvPicPr>
          <p:cNvPr id="23" name="22 Imagen" descr="Logo Gogoa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02270" y="502330"/>
            <a:ext cx="1602178" cy="1511572"/>
          </a:xfrm>
          <a:prstGeom prst="rect">
            <a:avLst/>
          </a:prstGeom>
        </p:spPr>
      </p:pic>
      <p:pic>
        <p:nvPicPr>
          <p:cNvPr id="24" name="23 Imagen" descr="papa francisc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5536" y="267494"/>
            <a:ext cx="2847975" cy="1600200"/>
          </a:xfrm>
          <a:prstGeom prst="rect">
            <a:avLst/>
          </a:prstGeom>
        </p:spPr>
      </p:pic>
      <p:pic>
        <p:nvPicPr>
          <p:cNvPr id="26" name="25 Imagen" descr="sinodo 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724128" y="3196779"/>
            <a:ext cx="3255790" cy="1823243"/>
          </a:xfrm>
          <a:prstGeom prst="rect">
            <a:avLst/>
          </a:prstGeom>
        </p:spPr>
      </p:pic>
      <p:pic>
        <p:nvPicPr>
          <p:cNvPr id="27" name="26 Imagen" descr="cristina inogés sanz2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852811" y="3435846"/>
            <a:ext cx="1368152" cy="1368152"/>
          </a:xfrm>
          <a:prstGeom prst="rect">
            <a:avLst/>
          </a:prstGeom>
        </p:spPr>
      </p:pic>
      <p:pic>
        <p:nvPicPr>
          <p:cNvPr id="25" name="24 Imagen" descr="sinodo 2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843808" y="1117188"/>
            <a:ext cx="3960439" cy="2217846"/>
          </a:xfrm>
          <a:prstGeom prst="rect">
            <a:avLst/>
          </a:prstGeom>
        </p:spPr>
      </p:pic>
      <p:sp>
        <p:nvSpPr>
          <p:cNvPr id="13" name="12 CuadroTexto"/>
          <p:cNvSpPr txBox="1"/>
          <p:nvPr/>
        </p:nvSpPr>
        <p:spPr>
          <a:xfrm>
            <a:off x="3419872" y="4371950"/>
            <a:ext cx="273630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30 de noviembre</a:t>
            </a:r>
            <a:endParaRPr lang="es-ES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707904" y="267494"/>
            <a:ext cx="25922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>
                <a:solidFill>
                  <a:srgbClr val="0070C0"/>
                </a:solidFill>
              </a:rPr>
              <a:t>FORO GOGOA</a:t>
            </a:r>
            <a:endParaRPr lang="es-ES" sz="24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"/>
          <p:cNvSpPr/>
          <p:nvPr/>
        </p:nvSpPr>
        <p:spPr>
          <a:xfrm>
            <a:off x="1" y="0"/>
            <a:ext cx="9144000" cy="5143500"/>
          </a:xfrm>
          <a:prstGeom prst="rect">
            <a:avLst/>
          </a:prstGeom>
          <a:solidFill>
            <a:schemeClr val="accent1">
              <a:alpha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3" tIns="45711" rIns="91423" bIns="45711" rtlCol="0" anchor="ctr"/>
          <a:lstStyle/>
          <a:p>
            <a:pPr algn="ctr"/>
            <a:endParaRPr lang="es-ES" dirty="0"/>
          </a:p>
        </p:txBody>
      </p:sp>
      <p:sp>
        <p:nvSpPr>
          <p:cNvPr id="1026" name="AutoShape 2" descr="La Fiscalía del Supremo pide inadmitir la querella contra Ayuso por la  gestión de la pandemia de la covid - Libertad Digital"/>
          <p:cNvSpPr>
            <a:spLocks noChangeAspect="1" noChangeArrowheads="1"/>
          </p:cNvSpPr>
          <p:nvPr/>
        </p:nvSpPr>
        <p:spPr bwMode="auto">
          <a:xfrm>
            <a:off x="155576" y="-108342"/>
            <a:ext cx="304801" cy="228601"/>
          </a:xfrm>
          <a:prstGeom prst="rect">
            <a:avLst/>
          </a:prstGeom>
          <a:noFill/>
        </p:spPr>
        <p:txBody>
          <a:bodyPr vert="horz" wrap="square" lIns="107267" tIns="53633" rIns="107267" bIns="53633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0" name="AutoShape 6" descr="Trump anuncia que Israel y Sudán acordaron normalizar relaciones | CNN"/>
          <p:cNvSpPr>
            <a:spLocks noChangeAspect="1" noChangeArrowheads="1"/>
          </p:cNvSpPr>
          <p:nvPr/>
        </p:nvSpPr>
        <p:spPr bwMode="auto">
          <a:xfrm>
            <a:off x="155576" y="-108342"/>
            <a:ext cx="304801" cy="228601"/>
          </a:xfrm>
          <a:prstGeom prst="rect">
            <a:avLst/>
          </a:prstGeom>
          <a:noFill/>
        </p:spPr>
        <p:txBody>
          <a:bodyPr vert="horz" wrap="square" lIns="107267" tIns="53633" rIns="107267" bIns="53633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4" name="AutoShape 10" descr="Angela Merkel - Wikipedia, la enciclopedia libre"/>
          <p:cNvSpPr>
            <a:spLocks noChangeAspect="1" noChangeArrowheads="1"/>
          </p:cNvSpPr>
          <p:nvPr/>
        </p:nvSpPr>
        <p:spPr bwMode="auto">
          <a:xfrm>
            <a:off x="155576" y="-108342"/>
            <a:ext cx="304801" cy="228601"/>
          </a:xfrm>
          <a:prstGeom prst="rect">
            <a:avLst/>
          </a:prstGeom>
          <a:noFill/>
        </p:spPr>
        <p:txBody>
          <a:bodyPr vert="horz" wrap="square" lIns="107267" tIns="53633" rIns="107267" bIns="53633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37" name="36 Rectángulo"/>
          <p:cNvSpPr/>
          <p:nvPr/>
        </p:nvSpPr>
        <p:spPr>
          <a:xfrm>
            <a:off x="1" y="0"/>
            <a:ext cx="9144000" cy="6858000"/>
          </a:xfrm>
          <a:prstGeom prst="rect">
            <a:avLst/>
          </a:prstGeom>
          <a:solidFill>
            <a:schemeClr val="accent1">
              <a:alpha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3" tIns="45711" rIns="91423" bIns="45711" rtlCol="0" anchor="ctr"/>
          <a:lstStyle/>
          <a:p>
            <a:pPr algn="ctr"/>
            <a:endParaRPr lang="es-ES" dirty="0"/>
          </a:p>
        </p:txBody>
      </p:sp>
      <p:sp>
        <p:nvSpPr>
          <p:cNvPr id="38" name="37 CuadroTexto"/>
          <p:cNvSpPr txBox="1"/>
          <p:nvPr/>
        </p:nvSpPr>
        <p:spPr>
          <a:xfrm>
            <a:off x="428596" y="1500180"/>
            <a:ext cx="3143272" cy="1250455"/>
          </a:xfrm>
          <a:prstGeom prst="rect">
            <a:avLst/>
          </a:prstGeom>
          <a:noFill/>
        </p:spPr>
        <p:txBody>
          <a:bodyPr wrap="square" lIns="141083" tIns="70541" rIns="141083" bIns="70541" rtlCol="0">
            <a:spAutoFit/>
          </a:bodyPr>
          <a:lstStyle/>
          <a:p>
            <a:r>
              <a:rPr lang="es-ES" sz="2400" b="1" dirty="0" smtClean="0"/>
              <a:t>Iglesia, ¿qué estás dispuesta a escuchar de ti misma?</a:t>
            </a:r>
            <a:endParaRPr lang="es-ES" sz="2400" b="1" dirty="0"/>
          </a:p>
        </p:txBody>
      </p:sp>
      <p:sp>
        <p:nvSpPr>
          <p:cNvPr id="39" name="38 CuadroTexto"/>
          <p:cNvSpPr txBox="1"/>
          <p:nvPr/>
        </p:nvSpPr>
        <p:spPr>
          <a:xfrm>
            <a:off x="571472" y="4286262"/>
            <a:ext cx="3071834" cy="573347"/>
          </a:xfrm>
          <a:prstGeom prst="rect">
            <a:avLst/>
          </a:prstGeom>
          <a:noFill/>
        </p:spPr>
        <p:txBody>
          <a:bodyPr wrap="square" lIns="141083" tIns="70541" rIns="141083" bIns="70541" rtlCol="0">
            <a:spAutoFit/>
          </a:bodyPr>
          <a:lstStyle/>
          <a:p>
            <a:r>
              <a:rPr lang="es-ES_tradnl" sz="2800" b="1" dirty="0" smtClean="0">
                <a:solidFill>
                  <a:schemeClr val="accent2">
                    <a:lumMod val="50000"/>
                  </a:schemeClr>
                </a:solidFill>
              </a:rPr>
              <a:t>Cristina </a:t>
            </a:r>
            <a:r>
              <a:rPr lang="es-ES_tradnl" sz="2800" b="1" dirty="0" err="1" smtClean="0">
                <a:solidFill>
                  <a:schemeClr val="accent2">
                    <a:lumMod val="50000"/>
                  </a:schemeClr>
                </a:solidFill>
              </a:rPr>
              <a:t>Inogés</a:t>
            </a:r>
            <a:endParaRPr lang="es-ES" sz="2800" dirty="0"/>
          </a:p>
        </p:txBody>
      </p:sp>
      <p:sp>
        <p:nvSpPr>
          <p:cNvPr id="40" name="39 CuadroTexto"/>
          <p:cNvSpPr txBox="1"/>
          <p:nvPr/>
        </p:nvSpPr>
        <p:spPr>
          <a:xfrm>
            <a:off x="3500430" y="1428742"/>
            <a:ext cx="35719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30 de noviembre</a:t>
            </a:r>
            <a:endParaRPr lang="es-E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1" name="40 Imagen" descr="papa francisc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3736" y="188640"/>
            <a:ext cx="2375190" cy="1334555"/>
          </a:xfrm>
          <a:prstGeom prst="rect">
            <a:avLst/>
          </a:prstGeom>
        </p:spPr>
      </p:pic>
      <p:pic>
        <p:nvPicPr>
          <p:cNvPr id="42" name="41 Imagen" descr="sinodo 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617534" y="3571882"/>
            <a:ext cx="2454664" cy="1374612"/>
          </a:xfrm>
          <a:prstGeom prst="rect">
            <a:avLst/>
          </a:prstGeom>
        </p:spPr>
      </p:pic>
      <p:pic>
        <p:nvPicPr>
          <p:cNvPr id="43" name="42 Imagen" descr="cristina inogés sanz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000100" y="2714626"/>
            <a:ext cx="1643074" cy="1643074"/>
          </a:xfrm>
          <a:prstGeom prst="rect">
            <a:avLst/>
          </a:prstGeom>
        </p:spPr>
      </p:pic>
      <p:pic>
        <p:nvPicPr>
          <p:cNvPr id="44" name="43 Imagen" descr="sinodo 2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643306" y="2068826"/>
            <a:ext cx="2428892" cy="1360180"/>
          </a:xfrm>
          <a:prstGeom prst="rect">
            <a:avLst/>
          </a:prstGeom>
        </p:spPr>
      </p:pic>
      <p:pic>
        <p:nvPicPr>
          <p:cNvPr id="45" name="Picture 2"/>
          <p:cNvPicPr>
            <a:picLocks noChangeAspect="1" noChangeArrowheads="1"/>
          </p:cNvPicPr>
          <p:nvPr/>
        </p:nvPicPr>
        <p:blipFill>
          <a:blip r:embed="rId6" cstate="print"/>
          <a:srcRect r="16604"/>
          <a:stretch>
            <a:fillRect/>
          </a:stretch>
        </p:blipFill>
        <p:spPr bwMode="auto">
          <a:xfrm>
            <a:off x="3972356" y="142858"/>
            <a:ext cx="4743048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6" name="45 CuadroTexto"/>
          <p:cNvSpPr txBox="1"/>
          <p:nvPr/>
        </p:nvSpPr>
        <p:spPr>
          <a:xfrm>
            <a:off x="6357950" y="2143122"/>
            <a:ext cx="285752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>
                <a:solidFill>
                  <a:srgbClr val="C00000"/>
                </a:solidFill>
              </a:rPr>
              <a:t>Conferencia organizada conjuntamente entre el </a:t>
            </a:r>
            <a:r>
              <a:rPr lang="es-E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Centro Loyola, Centro San Antonio y el Foro </a:t>
            </a:r>
            <a:r>
              <a:rPr lang="es-ES" sz="24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Gogoa</a:t>
            </a:r>
            <a:endParaRPr lang="es-ES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1696</TotalTime>
  <Words>51</Words>
  <Application>Microsoft Office PowerPoint</Application>
  <PresentationFormat>Presentación en pantalla (16:9)</PresentationFormat>
  <Paragraphs>8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Diapositiva 1</vt:lpstr>
      <vt:lpstr>Diapositiva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Alberto</dc:creator>
  <cp:lastModifiedBy>Alberto</cp:lastModifiedBy>
  <cp:revision>83</cp:revision>
  <dcterms:created xsi:type="dcterms:W3CDTF">2020-10-23T11:43:13Z</dcterms:created>
  <dcterms:modified xsi:type="dcterms:W3CDTF">2022-09-22T14:42:02Z</dcterms:modified>
</cp:coreProperties>
</file>